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7"/>
  </p:notesMasterIdLst>
  <p:sldIdLst>
    <p:sldId id="4196" r:id="rId2"/>
    <p:sldId id="10492" r:id="rId3"/>
    <p:sldId id="10549" r:id="rId4"/>
    <p:sldId id="10550" r:id="rId5"/>
    <p:sldId id="382" r:id="rId6"/>
    <p:sldId id="10540" r:id="rId7"/>
    <p:sldId id="256" r:id="rId8"/>
    <p:sldId id="10542" r:id="rId9"/>
    <p:sldId id="10543" r:id="rId10"/>
    <p:sldId id="267" r:id="rId11"/>
    <p:sldId id="10544" r:id="rId12"/>
    <p:sldId id="10551" r:id="rId13"/>
    <p:sldId id="10497" r:id="rId14"/>
    <p:sldId id="10545" r:id="rId15"/>
    <p:sldId id="10511" r:id="rId16"/>
    <p:sldId id="10513" r:id="rId17"/>
    <p:sldId id="10548" r:id="rId18"/>
    <p:sldId id="10517" r:id="rId19"/>
    <p:sldId id="10493" r:id="rId20"/>
    <p:sldId id="10516" r:id="rId21"/>
    <p:sldId id="10546" r:id="rId22"/>
    <p:sldId id="10547" r:id="rId23"/>
    <p:sldId id="10491" r:id="rId24"/>
    <p:sldId id="10499" r:id="rId25"/>
    <p:sldId id="10508" r:id="rId26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64" y="10808892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Observer pattern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N Triggers -&gt; 1 Action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Binding packages (aliasing) so you can bind params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OpenAPI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Rate Limiting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YAML - deploy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Compositions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Logging / Metrics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built-in via File Descriptors in Proxy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Debugging (server side, client side)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Proxy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Docker actions 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"Kind' Routing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OW using Knative,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V8 </a:t>
            </a:r>
            <a:r>
              <a:rPr lang="en-US" sz="4000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Isolages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Firecracker (concurrency), 10K NodeJS invocations in one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Scheduling (pluggable),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for general case (FaaS)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 - Heterogeneous clusters (Compute CPU/Mem)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19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23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</a:t>
            </a:r>
            <a:r>
              <a:rPr lang="en-US" sz="8800" b="1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Provide platform callbacks/intrinsic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functional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Developer has NO knowledge of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Operating System </a:t>
            </a: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(OS)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</a:t>
            </a: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(implementation)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Kube | Knative | Firecracker, etc.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Container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VM technology,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(Micro)Service Framework (e.g., </a:t>
            </a:r>
            <a:r>
              <a:rPr lang="en-US" sz="4000" i="1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Pflask</a:t>
            </a:r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)</a:t>
            </a:r>
            <a:endParaRPr lang="en-US" sz="4000" i="1" dirty="0"/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103852</TotalTime>
  <Words>3082</Words>
  <Application>Microsoft Macintosh PowerPoint</Application>
  <PresentationFormat>Custom</PresentationFormat>
  <Paragraphs>670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Serverless’ Least Common Denominator (LCD) Programming Model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Features NOT covered today impacting Developer Usability</vt:lpstr>
      <vt:lpstr>Backup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1096</cp:revision>
  <dcterms:modified xsi:type="dcterms:W3CDTF">2020-03-24T02:57:33Z</dcterms:modified>
</cp:coreProperties>
</file>